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4" y="3642533"/>
            <a:ext cx="1537497"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SHANMATHI R</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:731121205037</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607</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shanmathi R</cp:lastModifiedBy>
  <cp:revision>29</cp:revision>
  <dcterms:modified xsi:type="dcterms:W3CDTF">2024-04-09T06:32:25Z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